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2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265A-091B-4C6C-BCDA-3988EA668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78FCA-2200-4AF9-98DC-6DB98D003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D1B14-54CB-45AB-812C-03F69145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31347-3B64-4E59-A226-828C1B49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7C352-5E0E-4DF6-9C3F-ADABA478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6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F843-B0AD-4F9B-AD5A-8714781E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4C827-B1E7-47B0-9664-6398D6335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FBF71-BEC0-49CC-8A03-24851712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33675-0707-4A21-AED1-F824E1A0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9ED6-FAA8-451D-A867-0E33DAD0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3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EF46F-AAC1-4318-AFAF-3FE67273E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4765A-4EDC-490A-B4B2-63C7CED4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8EB80-DFD4-4C73-BE99-03256D2A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D2EE-DED5-4480-AD03-047E732F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3D0FA-5763-4A46-9961-90B54FED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5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D6D0-A983-42F4-95BF-56B8FEBD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21CE-6CE6-4B6C-BE62-08E29894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3411D-4F50-4C10-BAE3-551304B9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A1284-B23F-404B-A042-36BD9917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9B56-DCA8-4769-8D95-65D96AB6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2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8A46-E3CA-48F0-B7D6-A9423D13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DF53-2640-40CB-8C3E-DE036B22C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08862-B98E-4F77-8F66-D41942C2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40FA0-0AD9-4793-B691-748D557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E4740-A41A-4EFB-A904-F09398ED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2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0717-5432-4649-84FE-869B6035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AFB92-7F9F-45CA-9D00-32283B5B9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58E86-2F2D-4EF4-B252-B930B34D0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17A9A-2120-467D-B5B4-0B36EDEB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9B8D7-CEA6-4A0C-9E6A-466C170E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64C31-F128-4BE3-86C9-8E26611E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4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65E7-EADE-4674-9842-3819352AD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5C904-DBBE-4D51-840F-CD75F966E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18A40-8417-437A-8E38-A877AB8D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F2A54-DA16-4BF9-88B5-1FCC89972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0063B-CC78-4500-A15E-587B6CF0C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85624-F8EA-4A0A-B9F3-0712EADC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4B6E7A-574F-4D76-BC63-641F2B66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EF585-F69F-4A4C-9D9F-91A46411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99B6E-F515-41A6-B83B-B1A83CEB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49B55-ED49-4094-BEAC-93B063DA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6F8D1-472E-4399-815C-2F93B2D1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336CB-D03D-49C7-8CCB-1A71B1F7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5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FECB-E94F-45D9-B53D-AEA371CD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8BF58-67FA-4F56-8096-216C5458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D03D4-77FF-41E0-8764-4C497CC1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6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C5B2-0C47-4CA1-B5F6-C334A3C1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1EEB9-4014-4B0A-8B6B-92512AAFE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80D52-59A5-4879-BCEF-539FB22A7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9532E-FD6B-4577-9EB0-6C628CA8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DB79-69B0-4F36-A72B-3167D820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97F4-15E4-4B60-BA01-48CCA66F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8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7A6E-3DF5-49F7-AC05-61A666C4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EA79A-FC25-4DF8-BA6E-D03440BBD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6B3CB-C31E-4773-A76D-33BCA23B8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A2979-2D9C-46B5-8EBD-4C39A5F8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DBC5A-021F-4F92-B1A8-AAD182DF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6F471-56B1-4550-B1FF-B14E1355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7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F8658-FA35-4287-9569-8049C5B4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D6BD3-4E86-4FBD-8641-37D68394B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CA32A-F2A4-4159-A34C-205BAF007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705A-7C77-4AA1-AAA3-FBDA1FF1FFC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7DE18-EA86-4B9C-A4C4-B5C5F5E40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FE54F-9EA1-4FB4-8CD9-61D1634F0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67B6E-8FAF-403D-B2D6-3856BCF2E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53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8C49-9951-44D5-B650-6EB4B499C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art competition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CB220A-E7CC-4185-935F-3BD825DEFE0B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</p:spTree>
    <p:extLst>
      <p:ext uri="{BB962C8B-B14F-4D97-AF65-F5344CB8AC3E}">
        <p14:creationId xmlns:p14="http://schemas.microsoft.com/office/powerpoint/2010/main" val="347176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8CE6-CACB-4813-8AF7-250FBCFA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2BE1-CCFD-44FB-BDFD-15EACBE38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+mj-lt"/>
              </a:rPr>
              <a:t>117 children took part in an art competition. 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2/7 the number of girls is equal to 1/3 the number of boys. 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How many girls took part in the art competition? </a:t>
            </a:r>
            <a:endParaRPr lang="en-GB" sz="3200" dirty="0"/>
          </a:p>
          <a:p>
            <a:pPr marL="0" indent="0" algn="r">
              <a:buNone/>
            </a:pPr>
            <a:endParaRPr lang="en-GB" sz="1200" dirty="0">
              <a:latin typeface="+mj-lt"/>
            </a:endParaRPr>
          </a:p>
          <a:p>
            <a:pPr marL="0" indent="0" algn="r">
              <a:buNone/>
            </a:pPr>
            <a:r>
              <a:rPr lang="en-GB" sz="1200" dirty="0">
                <a:latin typeface="+mj-lt"/>
              </a:rPr>
              <a:t>From Classroom Maths Problem Sums 4 by Casco Publications Pte Ltd</a:t>
            </a:r>
          </a:p>
          <a:p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75DC2B-5633-4C65-A2FA-E1E7B8AB434E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B870C-E63A-4C14-9F17-69885E217DDB}"/>
              </a:ext>
            </a:extLst>
          </p:cNvPr>
          <p:cNvSpPr txBox="1"/>
          <p:nvPr/>
        </p:nvSpPr>
        <p:spPr>
          <a:xfrm>
            <a:off x="4791553" y="6492875"/>
            <a:ext cx="286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85000"/>
                  </a:schemeClr>
                </a:solidFill>
              </a:rPr>
              <a:t>©The Busy Lizzie Maths Library 2020</a:t>
            </a:r>
          </a:p>
        </p:txBody>
      </p:sp>
    </p:spTree>
    <p:extLst>
      <p:ext uri="{BB962C8B-B14F-4D97-AF65-F5344CB8AC3E}">
        <p14:creationId xmlns:p14="http://schemas.microsoft.com/office/powerpoint/2010/main" val="38337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8CE6-CACB-4813-8AF7-250FBCFA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2BE1-CCFD-44FB-BDFD-15EACBE38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117 children took part in an art competition. 2/7 the number of girls is equal to 1/3 the number of boys. How many girls took part in the art competition? </a:t>
            </a:r>
            <a:endParaRPr lang="en-GB" dirty="0"/>
          </a:p>
          <a:p>
            <a:pPr marL="0" indent="0" algn="r">
              <a:buNone/>
            </a:pPr>
            <a:r>
              <a:rPr lang="en-GB" sz="1200" dirty="0">
                <a:latin typeface="+mj-lt"/>
              </a:rPr>
              <a:t>From Classroom Maths Problem Sums 4 by Casco Publications Pte Ltd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28F52D-178C-4834-89C3-6D5084192FDD}"/>
              </a:ext>
            </a:extLst>
          </p:cNvPr>
          <p:cNvSpPr/>
          <p:nvPr/>
        </p:nvSpPr>
        <p:spPr>
          <a:xfrm>
            <a:off x="2072081" y="2020883"/>
            <a:ext cx="604007" cy="427838"/>
          </a:xfrm>
          <a:prstGeom prst="rect">
            <a:avLst/>
          </a:prstGeom>
          <a:pattFill prst="wdUpDiag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4E57D2-A96E-4560-8F4C-84A653ADCCD2}"/>
              </a:ext>
            </a:extLst>
          </p:cNvPr>
          <p:cNvSpPr/>
          <p:nvPr/>
        </p:nvSpPr>
        <p:spPr>
          <a:xfrm>
            <a:off x="2676088" y="2020883"/>
            <a:ext cx="604007" cy="427838"/>
          </a:xfrm>
          <a:prstGeom prst="rect">
            <a:avLst/>
          </a:prstGeom>
          <a:pattFill prst="wdUpDiag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0602A9-2FC1-4F26-865D-BA393A8EF402}"/>
              </a:ext>
            </a:extLst>
          </p:cNvPr>
          <p:cNvSpPr/>
          <p:nvPr/>
        </p:nvSpPr>
        <p:spPr>
          <a:xfrm>
            <a:off x="3280095" y="2020883"/>
            <a:ext cx="60400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4BD4FD-51E4-4352-BB26-FC51688FA8A0}"/>
              </a:ext>
            </a:extLst>
          </p:cNvPr>
          <p:cNvSpPr/>
          <p:nvPr/>
        </p:nvSpPr>
        <p:spPr>
          <a:xfrm>
            <a:off x="3884102" y="2020883"/>
            <a:ext cx="60400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60F1EC-5F56-4925-AA14-A394495B11A0}"/>
              </a:ext>
            </a:extLst>
          </p:cNvPr>
          <p:cNvSpPr/>
          <p:nvPr/>
        </p:nvSpPr>
        <p:spPr>
          <a:xfrm>
            <a:off x="4488109" y="2020883"/>
            <a:ext cx="60400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6F8E87-4CFA-491B-9B09-9399E9FCAEFE}"/>
              </a:ext>
            </a:extLst>
          </p:cNvPr>
          <p:cNvSpPr/>
          <p:nvPr/>
        </p:nvSpPr>
        <p:spPr>
          <a:xfrm>
            <a:off x="5092116" y="2020883"/>
            <a:ext cx="60400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4DB8C0-0BD6-4A2F-A22E-50512796AEDB}"/>
              </a:ext>
            </a:extLst>
          </p:cNvPr>
          <p:cNvSpPr/>
          <p:nvPr/>
        </p:nvSpPr>
        <p:spPr>
          <a:xfrm>
            <a:off x="5696123" y="2020883"/>
            <a:ext cx="60400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391C03-31B8-42DA-AE75-70E07D7333DF}"/>
              </a:ext>
            </a:extLst>
          </p:cNvPr>
          <p:cNvSpPr/>
          <p:nvPr/>
        </p:nvSpPr>
        <p:spPr>
          <a:xfrm>
            <a:off x="2072081" y="2583658"/>
            <a:ext cx="1208014" cy="427838"/>
          </a:xfrm>
          <a:prstGeom prst="rect">
            <a:avLst/>
          </a:prstGeom>
          <a:pattFill prst="wd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37ADC2-B7C4-4F87-95EE-B17C0A5F8C02}"/>
              </a:ext>
            </a:extLst>
          </p:cNvPr>
          <p:cNvSpPr/>
          <p:nvPr/>
        </p:nvSpPr>
        <p:spPr>
          <a:xfrm>
            <a:off x="3280095" y="2583658"/>
            <a:ext cx="1208014" cy="427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E8434E-1E06-4530-B52B-363CD44BF76C}"/>
              </a:ext>
            </a:extLst>
          </p:cNvPr>
          <p:cNvSpPr/>
          <p:nvPr/>
        </p:nvSpPr>
        <p:spPr>
          <a:xfrm>
            <a:off x="4488109" y="2583658"/>
            <a:ext cx="1208014" cy="427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D4823FA-0955-480B-9556-B9C0A5B9B5E4}"/>
              </a:ext>
            </a:extLst>
          </p:cNvPr>
          <p:cNvGrpSpPr/>
          <p:nvPr/>
        </p:nvGrpSpPr>
        <p:grpSpPr>
          <a:xfrm>
            <a:off x="1198497" y="1928831"/>
            <a:ext cx="867797" cy="1085995"/>
            <a:chOff x="838200" y="1973192"/>
            <a:chExt cx="867797" cy="108599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1C4A3A-D877-4E4F-802B-54A169F48C83}"/>
                </a:ext>
              </a:extLst>
            </p:cNvPr>
            <p:cNvSpPr txBox="1"/>
            <p:nvPr/>
          </p:nvSpPr>
          <p:spPr>
            <a:xfrm>
              <a:off x="838200" y="1973192"/>
              <a:ext cx="8402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Girls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60CFC48-7D99-45DC-A8F9-588D7EFC1141}"/>
                </a:ext>
              </a:extLst>
            </p:cNvPr>
            <p:cNvSpPr txBox="1"/>
            <p:nvPr/>
          </p:nvSpPr>
          <p:spPr>
            <a:xfrm>
              <a:off x="838900" y="2535967"/>
              <a:ext cx="8670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Boys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56B94AC-AE14-45FC-9BFF-188FC86692BD}"/>
              </a:ext>
            </a:extLst>
          </p:cNvPr>
          <p:cNvSpPr txBox="1"/>
          <p:nvPr/>
        </p:nvSpPr>
        <p:spPr>
          <a:xfrm>
            <a:off x="952150" y="3206754"/>
            <a:ext cx="10784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</a:rPr>
              <a:t>I know that there are 117 children in the art competition and that 2/7 of the girls is equal to 1/3 of the boys.</a:t>
            </a:r>
          </a:p>
          <a:p>
            <a:r>
              <a:rPr lang="en-GB" i="1" dirty="0">
                <a:solidFill>
                  <a:srgbClr val="FF0000"/>
                </a:solidFill>
              </a:rPr>
              <a:t>I need to draw 7/7 and make 1/3 of the boys bar (shaded) the same length as 2/7.  Since the boys 1/3 is worth 2/7, I must split the boys bars into 2 equal parts.  This will make 13 equal parts.  I then divide 117 children by 13, which makes each part worth 9 children.  I then multiply 9 (number of children represented by each part) by 7 (the number of parts in the girls bar) to get the number of girls in the art competition, which is 63 girls.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6CB2A0-9349-42A1-8932-43DF1D786E2C}"/>
              </a:ext>
            </a:extLst>
          </p:cNvPr>
          <p:cNvCxnSpPr>
            <a:stCxn id="18" idx="0"/>
            <a:endCxn id="18" idx="2"/>
          </p:cNvCxnSpPr>
          <p:nvPr/>
        </p:nvCxnSpPr>
        <p:spPr>
          <a:xfrm>
            <a:off x="2676088" y="2583658"/>
            <a:ext cx="0" cy="42783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42FA5C-98BC-437F-B2E1-03D816F2B014}"/>
              </a:ext>
            </a:extLst>
          </p:cNvPr>
          <p:cNvCxnSpPr/>
          <p:nvPr/>
        </p:nvCxnSpPr>
        <p:spPr>
          <a:xfrm>
            <a:off x="3884102" y="2583658"/>
            <a:ext cx="0" cy="42783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B736D04-0551-4F5E-977C-8303B596C8BB}"/>
              </a:ext>
            </a:extLst>
          </p:cNvPr>
          <p:cNvCxnSpPr/>
          <p:nvPr/>
        </p:nvCxnSpPr>
        <p:spPr>
          <a:xfrm>
            <a:off x="5076736" y="2583658"/>
            <a:ext cx="0" cy="42783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7600F6A-0683-48A6-B9C3-4DAC3F711082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DC9D88-BBC3-4D18-9FD9-3AE54755BC8A}"/>
              </a:ext>
            </a:extLst>
          </p:cNvPr>
          <p:cNvSpPr txBox="1"/>
          <p:nvPr/>
        </p:nvSpPr>
        <p:spPr>
          <a:xfrm>
            <a:off x="4791553" y="6492875"/>
            <a:ext cx="286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85000"/>
                  </a:schemeClr>
                </a:solidFill>
              </a:rPr>
              <a:t>©The Busy Lizzie Maths Library 2020</a:t>
            </a:r>
          </a:p>
        </p:txBody>
      </p:sp>
    </p:spTree>
    <p:extLst>
      <p:ext uri="{BB962C8B-B14F-4D97-AF65-F5344CB8AC3E}">
        <p14:creationId xmlns:p14="http://schemas.microsoft.com/office/powerpoint/2010/main" val="312788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257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art competition</vt:lpstr>
      <vt:lpstr>The art competition</vt:lpstr>
      <vt:lpstr>The art competition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problem Wednesday</dc:title>
  <dc:creator>Paul Gibbs</dc:creator>
  <cp:lastModifiedBy>Paul Gibbs</cp:lastModifiedBy>
  <cp:revision>19</cp:revision>
  <dcterms:created xsi:type="dcterms:W3CDTF">2018-04-03T20:29:30Z</dcterms:created>
  <dcterms:modified xsi:type="dcterms:W3CDTF">2020-03-31T14:23:32Z</dcterms:modified>
</cp:coreProperties>
</file>