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
  </p:handoutMasterIdLst>
  <p:sldIdLst>
    <p:sldId id="299" r:id="rId2"/>
    <p:sldId id="298" r:id="rId3"/>
    <p:sldId id="31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notesViewPr>
    <p:cSldViewPr snapToGrid="0">
      <p:cViewPr varScale="1">
        <p:scale>
          <a:sx n="87" d="100"/>
          <a:sy n="87" d="100"/>
        </p:scale>
        <p:origin x="384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5872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0BFE8-7C49-4D0D-A3A5-12648BBB4D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9D616E0-3B56-46E4-A245-1400846DE3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B6C464C-89F0-4784-B524-7353EF5DD2E1}"/>
              </a:ext>
            </a:extLst>
          </p:cNvPr>
          <p:cNvSpPr>
            <a:spLocks noGrp="1"/>
          </p:cNvSpPr>
          <p:nvPr>
            <p:ph type="dt" sz="half" idx="10"/>
          </p:nvPr>
        </p:nvSpPr>
        <p:spPr/>
        <p:txBody>
          <a:bodyPr/>
          <a:lstStyle/>
          <a:p>
            <a:fld id="{F756F731-A367-412B-A33B-BF03B2CB6B31}" type="datetimeFigureOut">
              <a:rPr lang="en-GB" smtClean="0"/>
              <a:t>31/03/2020</a:t>
            </a:fld>
            <a:endParaRPr lang="en-GB"/>
          </a:p>
        </p:txBody>
      </p:sp>
      <p:sp>
        <p:nvSpPr>
          <p:cNvPr id="5" name="Footer Placeholder 4">
            <a:extLst>
              <a:ext uri="{FF2B5EF4-FFF2-40B4-BE49-F238E27FC236}">
                <a16:creationId xmlns:a16="http://schemas.microsoft.com/office/drawing/2014/main" id="{147BF36E-8565-4793-B51A-6F26331407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1AD3E4-07D7-47DF-8494-76A86C446DEE}"/>
              </a:ext>
            </a:extLst>
          </p:cNvPr>
          <p:cNvSpPr>
            <a:spLocks noGrp="1"/>
          </p:cNvSpPr>
          <p:nvPr>
            <p:ph type="sldNum" sz="quarter" idx="12"/>
          </p:nvPr>
        </p:nvSpPr>
        <p:spPr/>
        <p:txBody>
          <a:bodyPr/>
          <a:lstStyle/>
          <a:p>
            <a:fld id="{78BB2CC9-A441-4C9A-AC10-4B0E2EB6AFA0}" type="slidenum">
              <a:rPr lang="en-GB" smtClean="0"/>
              <a:t>‹#›</a:t>
            </a:fld>
            <a:endParaRPr lang="en-GB"/>
          </a:p>
        </p:txBody>
      </p:sp>
    </p:spTree>
    <p:extLst>
      <p:ext uri="{BB962C8B-B14F-4D97-AF65-F5344CB8AC3E}">
        <p14:creationId xmlns:p14="http://schemas.microsoft.com/office/powerpoint/2010/main" val="588753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6EDB-5290-449A-B206-7701E3E1C78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3D84DF-9C6E-4477-BC03-8A7010EE5CA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2D1546-6227-44EB-8286-81996F9E3344}"/>
              </a:ext>
            </a:extLst>
          </p:cNvPr>
          <p:cNvSpPr>
            <a:spLocks noGrp="1"/>
          </p:cNvSpPr>
          <p:nvPr>
            <p:ph type="dt" sz="half" idx="10"/>
          </p:nvPr>
        </p:nvSpPr>
        <p:spPr/>
        <p:txBody>
          <a:bodyPr/>
          <a:lstStyle/>
          <a:p>
            <a:fld id="{F756F731-A367-412B-A33B-BF03B2CB6B31}" type="datetimeFigureOut">
              <a:rPr lang="en-GB" smtClean="0"/>
              <a:t>31/03/2020</a:t>
            </a:fld>
            <a:endParaRPr lang="en-GB"/>
          </a:p>
        </p:txBody>
      </p:sp>
      <p:sp>
        <p:nvSpPr>
          <p:cNvPr id="5" name="Footer Placeholder 4">
            <a:extLst>
              <a:ext uri="{FF2B5EF4-FFF2-40B4-BE49-F238E27FC236}">
                <a16:creationId xmlns:a16="http://schemas.microsoft.com/office/drawing/2014/main" id="{E172EED9-745E-49BE-A310-5F35232A9A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821C2A-3988-4D71-94F0-6B27D340FC09}"/>
              </a:ext>
            </a:extLst>
          </p:cNvPr>
          <p:cNvSpPr>
            <a:spLocks noGrp="1"/>
          </p:cNvSpPr>
          <p:nvPr>
            <p:ph type="sldNum" sz="quarter" idx="12"/>
          </p:nvPr>
        </p:nvSpPr>
        <p:spPr/>
        <p:txBody>
          <a:bodyPr/>
          <a:lstStyle/>
          <a:p>
            <a:fld id="{78BB2CC9-A441-4C9A-AC10-4B0E2EB6AFA0}" type="slidenum">
              <a:rPr lang="en-GB" smtClean="0"/>
              <a:t>‹#›</a:t>
            </a:fld>
            <a:endParaRPr lang="en-GB"/>
          </a:p>
        </p:txBody>
      </p:sp>
    </p:spTree>
    <p:extLst>
      <p:ext uri="{BB962C8B-B14F-4D97-AF65-F5344CB8AC3E}">
        <p14:creationId xmlns:p14="http://schemas.microsoft.com/office/powerpoint/2010/main" val="1447424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1E930-30DC-4B70-B4BC-FD48191683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4E400D-1984-4FAA-A1C2-3E50B6EDB10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2F1BD5-D3BE-42F1-B3C2-5077955C175C}"/>
              </a:ext>
            </a:extLst>
          </p:cNvPr>
          <p:cNvSpPr>
            <a:spLocks noGrp="1"/>
          </p:cNvSpPr>
          <p:nvPr>
            <p:ph type="dt" sz="half" idx="10"/>
          </p:nvPr>
        </p:nvSpPr>
        <p:spPr/>
        <p:txBody>
          <a:bodyPr/>
          <a:lstStyle/>
          <a:p>
            <a:fld id="{F756F731-A367-412B-A33B-BF03B2CB6B31}" type="datetimeFigureOut">
              <a:rPr lang="en-GB" smtClean="0"/>
              <a:t>31/03/2020</a:t>
            </a:fld>
            <a:endParaRPr lang="en-GB"/>
          </a:p>
        </p:txBody>
      </p:sp>
      <p:sp>
        <p:nvSpPr>
          <p:cNvPr id="5" name="Footer Placeholder 4">
            <a:extLst>
              <a:ext uri="{FF2B5EF4-FFF2-40B4-BE49-F238E27FC236}">
                <a16:creationId xmlns:a16="http://schemas.microsoft.com/office/drawing/2014/main" id="{C7191CB9-22E7-4F9F-89D6-2F337A86A7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B88ED2-4849-4509-BC4F-95A9D82066F7}"/>
              </a:ext>
            </a:extLst>
          </p:cNvPr>
          <p:cNvSpPr>
            <a:spLocks noGrp="1"/>
          </p:cNvSpPr>
          <p:nvPr>
            <p:ph type="sldNum" sz="quarter" idx="12"/>
          </p:nvPr>
        </p:nvSpPr>
        <p:spPr/>
        <p:txBody>
          <a:bodyPr/>
          <a:lstStyle/>
          <a:p>
            <a:fld id="{78BB2CC9-A441-4C9A-AC10-4B0E2EB6AFA0}" type="slidenum">
              <a:rPr lang="en-GB" smtClean="0"/>
              <a:t>‹#›</a:t>
            </a:fld>
            <a:endParaRPr lang="en-GB"/>
          </a:p>
        </p:txBody>
      </p:sp>
    </p:spTree>
    <p:extLst>
      <p:ext uri="{BB962C8B-B14F-4D97-AF65-F5344CB8AC3E}">
        <p14:creationId xmlns:p14="http://schemas.microsoft.com/office/powerpoint/2010/main" val="2142153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798FB-4BCE-427F-9CE9-2AD6CD818FB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FC6B227-8ABD-4D9E-97E4-C70A0F0D271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31B6E-76C4-4AB2-972D-3EFFA7C9AFE4}"/>
              </a:ext>
            </a:extLst>
          </p:cNvPr>
          <p:cNvSpPr>
            <a:spLocks noGrp="1"/>
          </p:cNvSpPr>
          <p:nvPr>
            <p:ph type="dt" sz="half" idx="10"/>
          </p:nvPr>
        </p:nvSpPr>
        <p:spPr/>
        <p:txBody>
          <a:bodyPr/>
          <a:lstStyle/>
          <a:p>
            <a:fld id="{F756F731-A367-412B-A33B-BF03B2CB6B31}" type="datetimeFigureOut">
              <a:rPr lang="en-GB" smtClean="0"/>
              <a:t>31/03/2020</a:t>
            </a:fld>
            <a:endParaRPr lang="en-GB"/>
          </a:p>
        </p:txBody>
      </p:sp>
      <p:sp>
        <p:nvSpPr>
          <p:cNvPr id="5" name="Footer Placeholder 4">
            <a:extLst>
              <a:ext uri="{FF2B5EF4-FFF2-40B4-BE49-F238E27FC236}">
                <a16:creationId xmlns:a16="http://schemas.microsoft.com/office/drawing/2014/main" id="{7ED84527-7540-49EA-9A60-688AF0B52F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073B91-3E8F-41F1-9413-909C494F2513}"/>
              </a:ext>
            </a:extLst>
          </p:cNvPr>
          <p:cNvSpPr>
            <a:spLocks noGrp="1"/>
          </p:cNvSpPr>
          <p:nvPr>
            <p:ph type="sldNum" sz="quarter" idx="12"/>
          </p:nvPr>
        </p:nvSpPr>
        <p:spPr/>
        <p:txBody>
          <a:bodyPr/>
          <a:lstStyle/>
          <a:p>
            <a:fld id="{78BB2CC9-A441-4C9A-AC10-4B0E2EB6AFA0}" type="slidenum">
              <a:rPr lang="en-GB" smtClean="0"/>
              <a:t>‹#›</a:t>
            </a:fld>
            <a:endParaRPr lang="en-GB"/>
          </a:p>
        </p:txBody>
      </p:sp>
    </p:spTree>
    <p:extLst>
      <p:ext uri="{BB962C8B-B14F-4D97-AF65-F5344CB8AC3E}">
        <p14:creationId xmlns:p14="http://schemas.microsoft.com/office/powerpoint/2010/main" val="2697439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687C0-6276-496F-8476-2D7D56485B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22D19B0-6419-4DA0-810F-C462AB24A1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4D1A77-E3CD-4F8E-994A-F0BEA52544E9}"/>
              </a:ext>
            </a:extLst>
          </p:cNvPr>
          <p:cNvSpPr>
            <a:spLocks noGrp="1"/>
          </p:cNvSpPr>
          <p:nvPr>
            <p:ph type="dt" sz="half" idx="10"/>
          </p:nvPr>
        </p:nvSpPr>
        <p:spPr/>
        <p:txBody>
          <a:bodyPr/>
          <a:lstStyle/>
          <a:p>
            <a:fld id="{F756F731-A367-412B-A33B-BF03B2CB6B31}" type="datetimeFigureOut">
              <a:rPr lang="en-GB" smtClean="0"/>
              <a:t>31/03/2020</a:t>
            </a:fld>
            <a:endParaRPr lang="en-GB"/>
          </a:p>
        </p:txBody>
      </p:sp>
      <p:sp>
        <p:nvSpPr>
          <p:cNvPr id="5" name="Footer Placeholder 4">
            <a:extLst>
              <a:ext uri="{FF2B5EF4-FFF2-40B4-BE49-F238E27FC236}">
                <a16:creationId xmlns:a16="http://schemas.microsoft.com/office/drawing/2014/main" id="{32CCB689-3BC5-42F3-9990-8C244E3968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66EF87-9E64-4F5D-B3FF-7511C48E46C7}"/>
              </a:ext>
            </a:extLst>
          </p:cNvPr>
          <p:cNvSpPr>
            <a:spLocks noGrp="1"/>
          </p:cNvSpPr>
          <p:nvPr>
            <p:ph type="sldNum" sz="quarter" idx="12"/>
          </p:nvPr>
        </p:nvSpPr>
        <p:spPr/>
        <p:txBody>
          <a:bodyPr/>
          <a:lstStyle/>
          <a:p>
            <a:fld id="{78BB2CC9-A441-4C9A-AC10-4B0E2EB6AFA0}" type="slidenum">
              <a:rPr lang="en-GB" smtClean="0"/>
              <a:t>‹#›</a:t>
            </a:fld>
            <a:endParaRPr lang="en-GB"/>
          </a:p>
        </p:txBody>
      </p:sp>
    </p:spTree>
    <p:extLst>
      <p:ext uri="{BB962C8B-B14F-4D97-AF65-F5344CB8AC3E}">
        <p14:creationId xmlns:p14="http://schemas.microsoft.com/office/powerpoint/2010/main" val="1843119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12AB-D823-4678-B5F4-E06CC6D82C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48FFCE-7F5C-43DA-B408-FF0486876A3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F49037F-6B22-4DFE-944E-3B8F54BDE57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C3E9AA3-4842-4C3A-9EAD-721F7B57AFCA}"/>
              </a:ext>
            </a:extLst>
          </p:cNvPr>
          <p:cNvSpPr>
            <a:spLocks noGrp="1"/>
          </p:cNvSpPr>
          <p:nvPr>
            <p:ph type="dt" sz="half" idx="10"/>
          </p:nvPr>
        </p:nvSpPr>
        <p:spPr/>
        <p:txBody>
          <a:bodyPr/>
          <a:lstStyle/>
          <a:p>
            <a:fld id="{F756F731-A367-412B-A33B-BF03B2CB6B31}" type="datetimeFigureOut">
              <a:rPr lang="en-GB" smtClean="0"/>
              <a:t>31/03/2020</a:t>
            </a:fld>
            <a:endParaRPr lang="en-GB"/>
          </a:p>
        </p:txBody>
      </p:sp>
      <p:sp>
        <p:nvSpPr>
          <p:cNvPr id="6" name="Footer Placeholder 5">
            <a:extLst>
              <a:ext uri="{FF2B5EF4-FFF2-40B4-BE49-F238E27FC236}">
                <a16:creationId xmlns:a16="http://schemas.microsoft.com/office/drawing/2014/main" id="{20BE147F-EAE8-4B99-A884-43273AA90B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FA016A-BB5E-4B93-8A45-4A23D7A105E6}"/>
              </a:ext>
            </a:extLst>
          </p:cNvPr>
          <p:cNvSpPr>
            <a:spLocks noGrp="1"/>
          </p:cNvSpPr>
          <p:nvPr>
            <p:ph type="sldNum" sz="quarter" idx="12"/>
          </p:nvPr>
        </p:nvSpPr>
        <p:spPr/>
        <p:txBody>
          <a:bodyPr/>
          <a:lstStyle/>
          <a:p>
            <a:fld id="{78BB2CC9-A441-4C9A-AC10-4B0E2EB6AFA0}" type="slidenum">
              <a:rPr lang="en-GB" smtClean="0"/>
              <a:t>‹#›</a:t>
            </a:fld>
            <a:endParaRPr lang="en-GB"/>
          </a:p>
        </p:txBody>
      </p:sp>
    </p:spTree>
    <p:extLst>
      <p:ext uri="{BB962C8B-B14F-4D97-AF65-F5344CB8AC3E}">
        <p14:creationId xmlns:p14="http://schemas.microsoft.com/office/powerpoint/2010/main" val="3486180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FDE1F-BCF3-40F8-A422-2D3FB22D93A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EFF87E-2A01-49DE-9DE0-7D5D719B05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0F4371D-DB86-4F5F-8D26-FAA68FB0AA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10C38CC-5BB0-4D06-A32B-DD165737A3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C30FAC7-828B-49E1-9E18-A598E380FE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23F6AA1-164B-41A3-81D8-1B10AC94DC0D}"/>
              </a:ext>
            </a:extLst>
          </p:cNvPr>
          <p:cNvSpPr>
            <a:spLocks noGrp="1"/>
          </p:cNvSpPr>
          <p:nvPr>
            <p:ph type="dt" sz="half" idx="10"/>
          </p:nvPr>
        </p:nvSpPr>
        <p:spPr/>
        <p:txBody>
          <a:bodyPr/>
          <a:lstStyle/>
          <a:p>
            <a:fld id="{F756F731-A367-412B-A33B-BF03B2CB6B31}" type="datetimeFigureOut">
              <a:rPr lang="en-GB" smtClean="0"/>
              <a:t>31/03/2020</a:t>
            </a:fld>
            <a:endParaRPr lang="en-GB"/>
          </a:p>
        </p:txBody>
      </p:sp>
      <p:sp>
        <p:nvSpPr>
          <p:cNvPr id="8" name="Footer Placeholder 7">
            <a:extLst>
              <a:ext uri="{FF2B5EF4-FFF2-40B4-BE49-F238E27FC236}">
                <a16:creationId xmlns:a16="http://schemas.microsoft.com/office/drawing/2014/main" id="{679DF315-BDA7-453F-A666-B9353D3650A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1283947-4224-463B-A4C6-955A43425719}"/>
              </a:ext>
            </a:extLst>
          </p:cNvPr>
          <p:cNvSpPr>
            <a:spLocks noGrp="1"/>
          </p:cNvSpPr>
          <p:nvPr>
            <p:ph type="sldNum" sz="quarter" idx="12"/>
          </p:nvPr>
        </p:nvSpPr>
        <p:spPr/>
        <p:txBody>
          <a:bodyPr/>
          <a:lstStyle/>
          <a:p>
            <a:fld id="{78BB2CC9-A441-4C9A-AC10-4B0E2EB6AFA0}" type="slidenum">
              <a:rPr lang="en-GB" smtClean="0"/>
              <a:t>‹#›</a:t>
            </a:fld>
            <a:endParaRPr lang="en-GB"/>
          </a:p>
        </p:txBody>
      </p:sp>
    </p:spTree>
    <p:extLst>
      <p:ext uri="{BB962C8B-B14F-4D97-AF65-F5344CB8AC3E}">
        <p14:creationId xmlns:p14="http://schemas.microsoft.com/office/powerpoint/2010/main" val="3781844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A19D3-B75D-4AD1-A7EC-892F517913B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10BFAE7-AD24-49D1-BAD9-54DEFB20A0C8}"/>
              </a:ext>
            </a:extLst>
          </p:cNvPr>
          <p:cNvSpPr>
            <a:spLocks noGrp="1"/>
          </p:cNvSpPr>
          <p:nvPr>
            <p:ph type="dt" sz="half" idx="10"/>
          </p:nvPr>
        </p:nvSpPr>
        <p:spPr/>
        <p:txBody>
          <a:bodyPr/>
          <a:lstStyle/>
          <a:p>
            <a:fld id="{F756F731-A367-412B-A33B-BF03B2CB6B31}" type="datetimeFigureOut">
              <a:rPr lang="en-GB" smtClean="0"/>
              <a:t>31/03/2020</a:t>
            </a:fld>
            <a:endParaRPr lang="en-GB"/>
          </a:p>
        </p:txBody>
      </p:sp>
      <p:sp>
        <p:nvSpPr>
          <p:cNvPr id="4" name="Footer Placeholder 3">
            <a:extLst>
              <a:ext uri="{FF2B5EF4-FFF2-40B4-BE49-F238E27FC236}">
                <a16:creationId xmlns:a16="http://schemas.microsoft.com/office/drawing/2014/main" id="{48407725-23BD-4079-BA84-0BDEC36347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390BA5A-174B-47DD-8967-C50C61DE6391}"/>
              </a:ext>
            </a:extLst>
          </p:cNvPr>
          <p:cNvSpPr>
            <a:spLocks noGrp="1"/>
          </p:cNvSpPr>
          <p:nvPr>
            <p:ph type="sldNum" sz="quarter" idx="12"/>
          </p:nvPr>
        </p:nvSpPr>
        <p:spPr/>
        <p:txBody>
          <a:bodyPr/>
          <a:lstStyle/>
          <a:p>
            <a:fld id="{78BB2CC9-A441-4C9A-AC10-4B0E2EB6AFA0}" type="slidenum">
              <a:rPr lang="en-GB" smtClean="0"/>
              <a:t>‹#›</a:t>
            </a:fld>
            <a:endParaRPr lang="en-GB"/>
          </a:p>
        </p:txBody>
      </p:sp>
    </p:spTree>
    <p:extLst>
      <p:ext uri="{BB962C8B-B14F-4D97-AF65-F5344CB8AC3E}">
        <p14:creationId xmlns:p14="http://schemas.microsoft.com/office/powerpoint/2010/main" val="2143458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7A781F-F4D2-4D0C-8037-38A30D9CAEAE}"/>
              </a:ext>
            </a:extLst>
          </p:cNvPr>
          <p:cNvSpPr>
            <a:spLocks noGrp="1"/>
          </p:cNvSpPr>
          <p:nvPr>
            <p:ph type="dt" sz="half" idx="10"/>
          </p:nvPr>
        </p:nvSpPr>
        <p:spPr/>
        <p:txBody>
          <a:bodyPr/>
          <a:lstStyle/>
          <a:p>
            <a:fld id="{F756F731-A367-412B-A33B-BF03B2CB6B31}" type="datetimeFigureOut">
              <a:rPr lang="en-GB" smtClean="0"/>
              <a:t>31/03/2020</a:t>
            </a:fld>
            <a:endParaRPr lang="en-GB"/>
          </a:p>
        </p:txBody>
      </p:sp>
      <p:sp>
        <p:nvSpPr>
          <p:cNvPr id="3" name="Footer Placeholder 2">
            <a:extLst>
              <a:ext uri="{FF2B5EF4-FFF2-40B4-BE49-F238E27FC236}">
                <a16:creationId xmlns:a16="http://schemas.microsoft.com/office/drawing/2014/main" id="{CABB7DEE-3A31-4947-9C1D-7DF4B3F50AE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A407474-4DD5-47BC-A311-8926D2D04C9D}"/>
              </a:ext>
            </a:extLst>
          </p:cNvPr>
          <p:cNvSpPr>
            <a:spLocks noGrp="1"/>
          </p:cNvSpPr>
          <p:nvPr>
            <p:ph type="sldNum" sz="quarter" idx="12"/>
          </p:nvPr>
        </p:nvSpPr>
        <p:spPr/>
        <p:txBody>
          <a:bodyPr/>
          <a:lstStyle/>
          <a:p>
            <a:fld id="{78BB2CC9-A441-4C9A-AC10-4B0E2EB6AFA0}" type="slidenum">
              <a:rPr lang="en-GB" smtClean="0"/>
              <a:t>‹#›</a:t>
            </a:fld>
            <a:endParaRPr lang="en-GB"/>
          </a:p>
        </p:txBody>
      </p:sp>
    </p:spTree>
    <p:extLst>
      <p:ext uri="{BB962C8B-B14F-4D97-AF65-F5344CB8AC3E}">
        <p14:creationId xmlns:p14="http://schemas.microsoft.com/office/powerpoint/2010/main" val="1159857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20B82-4103-4441-A0BD-99E7BF5009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CE7BC65-05AA-4293-8CF4-74D9A7FF07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1E26402-0DE3-44A9-924A-E737843096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8843FA-837B-44FE-B037-F2F049BA0AA9}"/>
              </a:ext>
            </a:extLst>
          </p:cNvPr>
          <p:cNvSpPr>
            <a:spLocks noGrp="1"/>
          </p:cNvSpPr>
          <p:nvPr>
            <p:ph type="dt" sz="half" idx="10"/>
          </p:nvPr>
        </p:nvSpPr>
        <p:spPr/>
        <p:txBody>
          <a:bodyPr/>
          <a:lstStyle/>
          <a:p>
            <a:fld id="{F756F731-A367-412B-A33B-BF03B2CB6B31}" type="datetimeFigureOut">
              <a:rPr lang="en-GB" smtClean="0"/>
              <a:t>31/03/2020</a:t>
            </a:fld>
            <a:endParaRPr lang="en-GB"/>
          </a:p>
        </p:txBody>
      </p:sp>
      <p:sp>
        <p:nvSpPr>
          <p:cNvPr id="6" name="Footer Placeholder 5">
            <a:extLst>
              <a:ext uri="{FF2B5EF4-FFF2-40B4-BE49-F238E27FC236}">
                <a16:creationId xmlns:a16="http://schemas.microsoft.com/office/drawing/2014/main" id="{F7E2C47F-8AF6-497E-84E4-2153839BD1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8DED65-E1A1-4DE1-8CE8-F9F300CEE3C7}"/>
              </a:ext>
            </a:extLst>
          </p:cNvPr>
          <p:cNvSpPr>
            <a:spLocks noGrp="1"/>
          </p:cNvSpPr>
          <p:nvPr>
            <p:ph type="sldNum" sz="quarter" idx="12"/>
          </p:nvPr>
        </p:nvSpPr>
        <p:spPr/>
        <p:txBody>
          <a:bodyPr/>
          <a:lstStyle/>
          <a:p>
            <a:fld id="{78BB2CC9-A441-4C9A-AC10-4B0E2EB6AFA0}" type="slidenum">
              <a:rPr lang="en-GB" smtClean="0"/>
              <a:t>‹#›</a:t>
            </a:fld>
            <a:endParaRPr lang="en-GB"/>
          </a:p>
        </p:txBody>
      </p:sp>
    </p:spTree>
    <p:extLst>
      <p:ext uri="{BB962C8B-B14F-4D97-AF65-F5344CB8AC3E}">
        <p14:creationId xmlns:p14="http://schemas.microsoft.com/office/powerpoint/2010/main" val="1561034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F83FB-02F3-4A82-8DA6-B86019A973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67705A4-6B5D-40ED-90D5-6195D9D30F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A91AFED-50E7-4240-A640-7BBA1EF604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1BC8ABB-2AF0-4E69-A27A-A43139EC9952}"/>
              </a:ext>
            </a:extLst>
          </p:cNvPr>
          <p:cNvSpPr>
            <a:spLocks noGrp="1"/>
          </p:cNvSpPr>
          <p:nvPr>
            <p:ph type="dt" sz="half" idx="10"/>
          </p:nvPr>
        </p:nvSpPr>
        <p:spPr/>
        <p:txBody>
          <a:bodyPr/>
          <a:lstStyle/>
          <a:p>
            <a:fld id="{F756F731-A367-412B-A33B-BF03B2CB6B31}" type="datetimeFigureOut">
              <a:rPr lang="en-GB" smtClean="0"/>
              <a:t>31/03/2020</a:t>
            </a:fld>
            <a:endParaRPr lang="en-GB"/>
          </a:p>
        </p:txBody>
      </p:sp>
      <p:sp>
        <p:nvSpPr>
          <p:cNvPr id="6" name="Footer Placeholder 5">
            <a:extLst>
              <a:ext uri="{FF2B5EF4-FFF2-40B4-BE49-F238E27FC236}">
                <a16:creationId xmlns:a16="http://schemas.microsoft.com/office/drawing/2014/main" id="{D572CA2A-EE9D-4E86-A643-62C65B427E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467C936-D4CB-4828-8C00-D968B3C00269}"/>
              </a:ext>
            </a:extLst>
          </p:cNvPr>
          <p:cNvSpPr>
            <a:spLocks noGrp="1"/>
          </p:cNvSpPr>
          <p:nvPr>
            <p:ph type="sldNum" sz="quarter" idx="12"/>
          </p:nvPr>
        </p:nvSpPr>
        <p:spPr/>
        <p:txBody>
          <a:bodyPr/>
          <a:lstStyle/>
          <a:p>
            <a:fld id="{78BB2CC9-A441-4C9A-AC10-4B0E2EB6AFA0}" type="slidenum">
              <a:rPr lang="en-GB" smtClean="0"/>
              <a:t>‹#›</a:t>
            </a:fld>
            <a:endParaRPr lang="en-GB"/>
          </a:p>
        </p:txBody>
      </p:sp>
    </p:spTree>
    <p:extLst>
      <p:ext uri="{BB962C8B-B14F-4D97-AF65-F5344CB8AC3E}">
        <p14:creationId xmlns:p14="http://schemas.microsoft.com/office/powerpoint/2010/main" val="3497482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6D78D7-7263-4071-9D0D-6009ED3D85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0AA305-E991-4989-AC43-CC13D3F5EB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1D33FD-43B5-413D-B732-4736E919F8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6F731-A367-412B-A33B-BF03B2CB6B31}" type="datetimeFigureOut">
              <a:rPr lang="en-GB" smtClean="0"/>
              <a:t>31/03/2020</a:t>
            </a:fld>
            <a:endParaRPr lang="en-GB"/>
          </a:p>
        </p:txBody>
      </p:sp>
      <p:sp>
        <p:nvSpPr>
          <p:cNvPr id="5" name="Footer Placeholder 4">
            <a:extLst>
              <a:ext uri="{FF2B5EF4-FFF2-40B4-BE49-F238E27FC236}">
                <a16:creationId xmlns:a16="http://schemas.microsoft.com/office/drawing/2014/main" id="{E3A4AE4E-F89B-4B51-8A3F-6E9AC9EDA9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432D879-5543-420D-92F7-BEBF9B8FAF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B2CC9-A441-4C9A-AC10-4B0E2EB6AFA0}" type="slidenum">
              <a:rPr lang="en-GB" smtClean="0"/>
              <a:t>‹#›</a:t>
            </a:fld>
            <a:endParaRPr lang="en-GB"/>
          </a:p>
        </p:txBody>
      </p:sp>
    </p:spTree>
    <p:extLst>
      <p:ext uri="{BB962C8B-B14F-4D97-AF65-F5344CB8AC3E}">
        <p14:creationId xmlns:p14="http://schemas.microsoft.com/office/powerpoint/2010/main" val="1379281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9D17A-B798-4D06-A9B3-E7DFE6E0C1CD}"/>
              </a:ext>
            </a:extLst>
          </p:cNvPr>
          <p:cNvSpPr>
            <a:spLocks noGrp="1"/>
          </p:cNvSpPr>
          <p:nvPr>
            <p:ph type="ctrTitle"/>
          </p:nvPr>
        </p:nvSpPr>
        <p:spPr/>
        <p:txBody>
          <a:bodyPr/>
          <a:lstStyle/>
          <a:p>
            <a:r>
              <a:rPr lang="en-GB" dirty="0"/>
              <a:t>How old is Marcia?</a:t>
            </a:r>
          </a:p>
        </p:txBody>
      </p:sp>
      <p:sp>
        <p:nvSpPr>
          <p:cNvPr id="4" name="Rectangle 3">
            <a:extLst>
              <a:ext uri="{FF2B5EF4-FFF2-40B4-BE49-F238E27FC236}">
                <a16:creationId xmlns:a16="http://schemas.microsoft.com/office/drawing/2014/main" id="{3800C5B6-C430-46EC-8E94-83059733232E}"/>
              </a:ext>
            </a:extLst>
          </p:cNvPr>
          <p:cNvSpPr/>
          <p:nvPr/>
        </p:nvSpPr>
        <p:spPr>
          <a:xfrm>
            <a:off x="9646880" y="6550223"/>
            <a:ext cx="2545120" cy="307777"/>
          </a:xfrm>
          <a:prstGeom prst="rect">
            <a:avLst/>
          </a:prstGeom>
        </p:spPr>
        <p:txBody>
          <a:bodyPr wrap="none">
            <a:spAutoFit/>
          </a:bodyPr>
          <a:lstStyle/>
          <a:p>
            <a:r>
              <a:rPr lang="en-GB" sz="1400" i="1" dirty="0"/>
              <a:t>www.singaporemathsource.com</a:t>
            </a:r>
          </a:p>
        </p:txBody>
      </p:sp>
    </p:spTree>
    <p:extLst>
      <p:ext uri="{BB962C8B-B14F-4D97-AF65-F5344CB8AC3E}">
        <p14:creationId xmlns:p14="http://schemas.microsoft.com/office/powerpoint/2010/main" val="3367533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2756B-C1D2-40C0-962D-4B77AACD6CC9}"/>
              </a:ext>
            </a:extLst>
          </p:cNvPr>
          <p:cNvSpPr>
            <a:spLocks noGrp="1"/>
          </p:cNvSpPr>
          <p:nvPr>
            <p:ph type="title"/>
          </p:nvPr>
        </p:nvSpPr>
        <p:spPr/>
        <p:txBody>
          <a:bodyPr/>
          <a:lstStyle/>
          <a:p>
            <a:r>
              <a:rPr lang="en-GB" dirty="0"/>
              <a:t>How old is Marcia?</a:t>
            </a:r>
          </a:p>
        </p:txBody>
      </p:sp>
      <p:sp>
        <p:nvSpPr>
          <p:cNvPr id="3" name="Content Placeholder 2">
            <a:extLst>
              <a:ext uri="{FF2B5EF4-FFF2-40B4-BE49-F238E27FC236}">
                <a16:creationId xmlns:a16="http://schemas.microsoft.com/office/drawing/2014/main" id="{E62BB63D-6148-4037-BF57-2BB7DDF68EFC}"/>
              </a:ext>
            </a:extLst>
          </p:cNvPr>
          <p:cNvSpPr>
            <a:spLocks noGrp="1"/>
          </p:cNvSpPr>
          <p:nvPr>
            <p:ph idx="1"/>
          </p:nvPr>
        </p:nvSpPr>
        <p:spPr/>
        <p:txBody>
          <a:bodyPr>
            <a:normAutofit fontScale="92500" lnSpcReduction="20000"/>
          </a:bodyPr>
          <a:lstStyle/>
          <a:p>
            <a:pPr marL="0" indent="0">
              <a:buNone/>
            </a:pPr>
            <a:r>
              <a:rPr lang="en-GB" sz="3300" dirty="0"/>
              <a:t>Robin’s age is 3 times Marcia’s age. </a:t>
            </a:r>
          </a:p>
          <a:p>
            <a:pPr marL="0" indent="0">
              <a:buNone/>
            </a:pPr>
            <a:r>
              <a:rPr lang="en-GB" sz="3300" dirty="0"/>
              <a:t>Anna is twice as old as Marcia. </a:t>
            </a:r>
          </a:p>
          <a:p>
            <a:pPr marL="0" indent="0">
              <a:buNone/>
            </a:pPr>
            <a:r>
              <a:rPr lang="en-GB" sz="3300" dirty="0"/>
              <a:t>The sum of their ages is 30. </a:t>
            </a:r>
          </a:p>
          <a:p>
            <a:pPr marL="0" indent="0">
              <a:buNone/>
            </a:pPr>
            <a:r>
              <a:rPr lang="en-GB" sz="3300" dirty="0"/>
              <a:t>How old is Marcia?</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lgn="r">
              <a:buNone/>
            </a:pPr>
            <a:r>
              <a:rPr lang="en-GB" sz="1600" i="1" dirty="0"/>
              <a:t>Noetic Learning’s problem of the week, www.noetic-learning.com </a:t>
            </a:r>
          </a:p>
        </p:txBody>
      </p:sp>
      <p:sp>
        <p:nvSpPr>
          <p:cNvPr id="4" name="Rectangle 3">
            <a:extLst>
              <a:ext uri="{FF2B5EF4-FFF2-40B4-BE49-F238E27FC236}">
                <a16:creationId xmlns:a16="http://schemas.microsoft.com/office/drawing/2014/main" id="{BBC7E0C7-C788-47CA-A73E-180B6DF419F8}"/>
              </a:ext>
            </a:extLst>
          </p:cNvPr>
          <p:cNvSpPr/>
          <p:nvPr/>
        </p:nvSpPr>
        <p:spPr>
          <a:xfrm>
            <a:off x="9646880" y="6550223"/>
            <a:ext cx="2545120" cy="307777"/>
          </a:xfrm>
          <a:prstGeom prst="rect">
            <a:avLst/>
          </a:prstGeom>
        </p:spPr>
        <p:txBody>
          <a:bodyPr wrap="none">
            <a:spAutoFit/>
          </a:bodyPr>
          <a:lstStyle/>
          <a:p>
            <a:r>
              <a:rPr lang="en-GB" sz="1400" i="1" dirty="0"/>
              <a:t>www.singaporemathsource.com</a:t>
            </a:r>
          </a:p>
        </p:txBody>
      </p:sp>
      <p:sp>
        <p:nvSpPr>
          <p:cNvPr id="6" name="TextBox 5">
            <a:extLst>
              <a:ext uri="{FF2B5EF4-FFF2-40B4-BE49-F238E27FC236}">
                <a16:creationId xmlns:a16="http://schemas.microsoft.com/office/drawing/2014/main" id="{C6A9948C-F48F-4DDF-ABBE-07263DA1ED2D}"/>
              </a:ext>
            </a:extLst>
          </p:cNvPr>
          <p:cNvSpPr txBox="1"/>
          <p:nvPr/>
        </p:nvSpPr>
        <p:spPr>
          <a:xfrm>
            <a:off x="4791553" y="6492875"/>
            <a:ext cx="2865785" cy="307777"/>
          </a:xfrm>
          <a:prstGeom prst="rect">
            <a:avLst/>
          </a:prstGeom>
          <a:noFill/>
        </p:spPr>
        <p:txBody>
          <a:bodyPr wrap="none" rtlCol="0">
            <a:spAutoFit/>
          </a:bodyPr>
          <a:lstStyle/>
          <a:p>
            <a:r>
              <a:rPr lang="en-GB" sz="1400" i="1" dirty="0">
                <a:solidFill>
                  <a:schemeClr val="bg1">
                    <a:lumMod val="85000"/>
                  </a:schemeClr>
                </a:solidFill>
              </a:rPr>
              <a:t>©The Busy Lizzie Maths Library 2020</a:t>
            </a:r>
          </a:p>
        </p:txBody>
      </p:sp>
    </p:spTree>
    <p:extLst>
      <p:ext uri="{BB962C8B-B14F-4D97-AF65-F5344CB8AC3E}">
        <p14:creationId xmlns:p14="http://schemas.microsoft.com/office/powerpoint/2010/main" val="144022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2756B-C1D2-40C0-962D-4B77AACD6CC9}"/>
              </a:ext>
            </a:extLst>
          </p:cNvPr>
          <p:cNvSpPr>
            <a:spLocks noGrp="1"/>
          </p:cNvSpPr>
          <p:nvPr>
            <p:ph type="title"/>
          </p:nvPr>
        </p:nvSpPr>
        <p:spPr/>
        <p:txBody>
          <a:bodyPr/>
          <a:lstStyle/>
          <a:p>
            <a:r>
              <a:rPr lang="en-GB" dirty="0"/>
              <a:t>How old is Marcia?</a:t>
            </a:r>
          </a:p>
        </p:txBody>
      </p:sp>
      <p:sp>
        <p:nvSpPr>
          <p:cNvPr id="3" name="Content Placeholder 2">
            <a:extLst>
              <a:ext uri="{FF2B5EF4-FFF2-40B4-BE49-F238E27FC236}">
                <a16:creationId xmlns:a16="http://schemas.microsoft.com/office/drawing/2014/main" id="{E62BB63D-6148-4037-BF57-2BB7DDF68EFC}"/>
              </a:ext>
            </a:extLst>
          </p:cNvPr>
          <p:cNvSpPr>
            <a:spLocks noGrp="1"/>
          </p:cNvSpPr>
          <p:nvPr>
            <p:ph idx="1"/>
          </p:nvPr>
        </p:nvSpPr>
        <p:spPr/>
        <p:txBody>
          <a:bodyPr>
            <a:normAutofit lnSpcReduction="10000"/>
          </a:bodyPr>
          <a:lstStyle/>
          <a:p>
            <a:pPr marL="0" indent="0">
              <a:buNone/>
            </a:pPr>
            <a:r>
              <a:rPr lang="en-GB" dirty="0"/>
              <a:t>Robin’s age is 3 times Marcia’s age. Anna is twice as old as Marcia. The sum of their ages is 30. How old is Marcia?</a:t>
            </a:r>
            <a:r>
              <a:rPr lang="en-GB" i="1" dirty="0"/>
              <a:t> </a:t>
            </a:r>
          </a:p>
          <a:p>
            <a:pPr marL="0" indent="0">
              <a:buNone/>
            </a:pPr>
            <a:endParaRPr lang="en-GB" sz="1600" i="1" dirty="0"/>
          </a:p>
          <a:p>
            <a:pPr marL="0" indent="0">
              <a:buNone/>
            </a:pPr>
            <a:endParaRPr lang="en-GB" sz="1600" i="1" dirty="0"/>
          </a:p>
          <a:p>
            <a:pPr marL="0" indent="0">
              <a:buNone/>
            </a:pPr>
            <a:endParaRPr lang="en-GB" sz="1600" i="1" dirty="0"/>
          </a:p>
          <a:p>
            <a:pPr marL="0" indent="0">
              <a:buNone/>
            </a:pPr>
            <a:endParaRPr lang="en-GB" sz="1600" i="1" dirty="0"/>
          </a:p>
          <a:p>
            <a:pPr marL="0" indent="0">
              <a:buNone/>
            </a:pPr>
            <a:endParaRPr lang="en-GB" sz="1600" i="1" dirty="0"/>
          </a:p>
          <a:p>
            <a:pPr marL="0" indent="0">
              <a:buNone/>
            </a:pPr>
            <a:endParaRPr lang="en-GB" sz="1600" i="1" dirty="0"/>
          </a:p>
          <a:p>
            <a:pPr marL="0" indent="0">
              <a:buNone/>
            </a:pPr>
            <a:endParaRPr lang="en-GB" sz="1600" i="1" dirty="0"/>
          </a:p>
          <a:p>
            <a:pPr marL="0" indent="0">
              <a:buNone/>
            </a:pPr>
            <a:endParaRPr lang="en-GB" sz="1600" i="1" dirty="0"/>
          </a:p>
          <a:p>
            <a:pPr marL="0" indent="0">
              <a:buNone/>
            </a:pPr>
            <a:endParaRPr lang="en-GB" sz="1600" i="1" dirty="0"/>
          </a:p>
          <a:p>
            <a:pPr marL="0" indent="0">
              <a:buNone/>
            </a:pPr>
            <a:endParaRPr lang="en-GB" sz="1600" i="1" dirty="0"/>
          </a:p>
          <a:p>
            <a:pPr marL="0" indent="0" algn="r">
              <a:buNone/>
            </a:pPr>
            <a:r>
              <a:rPr lang="en-GB" sz="1600" i="1" dirty="0"/>
              <a:t>Noetic Learning’s problem of the week, www.noetic-learning.com </a:t>
            </a:r>
          </a:p>
          <a:p>
            <a:pPr marL="0" indent="0">
              <a:buNone/>
            </a:pPr>
            <a:endParaRPr lang="en-GB" dirty="0"/>
          </a:p>
        </p:txBody>
      </p:sp>
      <p:sp>
        <p:nvSpPr>
          <p:cNvPr id="4" name="Rectangle 3">
            <a:extLst>
              <a:ext uri="{FF2B5EF4-FFF2-40B4-BE49-F238E27FC236}">
                <a16:creationId xmlns:a16="http://schemas.microsoft.com/office/drawing/2014/main" id="{BBC7E0C7-C788-47CA-A73E-180B6DF419F8}"/>
              </a:ext>
            </a:extLst>
          </p:cNvPr>
          <p:cNvSpPr/>
          <p:nvPr/>
        </p:nvSpPr>
        <p:spPr>
          <a:xfrm>
            <a:off x="9646880" y="6550223"/>
            <a:ext cx="2545120" cy="307777"/>
          </a:xfrm>
          <a:prstGeom prst="rect">
            <a:avLst/>
          </a:prstGeom>
        </p:spPr>
        <p:txBody>
          <a:bodyPr wrap="none">
            <a:spAutoFit/>
          </a:bodyPr>
          <a:lstStyle/>
          <a:p>
            <a:r>
              <a:rPr lang="en-GB" sz="1400" i="1" dirty="0"/>
              <a:t>www.singaporemathsource.com</a:t>
            </a:r>
          </a:p>
        </p:txBody>
      </p:sp>
      <p:sp>
        <p:nvSpPr>
          <p:cNvPr id="5" name="Rectangle 4">
            <a:extLst>
              <a:ext uri="{FF2B5EF4-FFF2-40B4-BE49-F238E27FC236}">
                <a16:creationId xmlns:a16="http://schemas.microsoft.com/office/drawing/2014/main" id="{9B613294-31F4-475D-A822-5917EF0CD98E}"/>
              </a:ext>
            </a:extLst>
          </p:cNvPr>
          <p:cNvSpPr/>
          <p:nvPr/>
        </p:nvSpPr>
        <p:spPr>
          <a:xfrm>
            <a:off x="2408071" y="3358062"/>
            <a:ext cx="946696" cy="42783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736E39FA-0735-4B3C-BD2A-54F096293209}"/>
              </a:ext>
            </a:extLst>
          </p:cNvPr>
          <p:cNvSpPr/>
          <p:nvPr/>
        </p:nvSpPr>
        <p:spPr>
          <a:xfrm>
            <a:off x="3354767" y="3358062"/>
            <a:ext cx="946696" cy="42783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581363D-BB3C-4A04-9175-C108BE66AE4F}"/>
              </a:ext>
            </a:extLst>
          </p:cNvPr>
          <p:cNvSpPr/>
          <p:nvPr/>
        </p:nvSpPr>
        <p:spPr>
          <a:xfrm>
            <a:off x="4301463" y="3358062"/>
            <a:ext cx="946696" cy="42783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AF3B46BD-94A1-4EC4-A96D-FA206B5E077E}"/>
              </a:ext>
            </a:extLst>
          </p:cNvPr>
          <p:cNvSpPr/>
          <p:nvPr/>
        </p:nvSpPr>
        <p:spPr>
          <a:xfrm>
            <a:off x="2408071" y="4145402"/>
            <a:ext cx="946696" cy="42783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FA46C9BC-5F66-4B00-8DCC-7806366C12A7}"/>
              </a:ext>
            </a:extLst>
          </p:cNvPr>
          <p:cNvSpPr/>
          <p:nvPr/>
        </p:nvSpPr>
        <p:spPr>
          <a:xfrm>
            <a:off x="3354767" y="4145402"/>
            <a:ext cx="946696" cy="42783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396338F-D75C-44AF-A2BD-598A1B864E40}"/>
              </a:ext>
            </a:extLst>
          </p:cNvPr>
          <p:cNvSpPr/>
          <p:nvPr/>
        </p:nvSpPr>
        <p:spPr>
          <a:xfrm>
            <a:off x="2408071" y="4928265"/>
            <a:ext cx="946696" cy="42783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a:extLst>
              <a:ext uri="{FF2B5EF4-FFF2-40B4-BE49-F238E27FC236}">
                <a16:creationId xmlns:a16="http://schemas.microsoft.com/office/drawing/2014/main" id="{E03194D0-0CBB-4E0E-97E1-C1E3C61D57D0}"/>
              </a:ext>
            </a:extLst>
          </p:cNvPr>
          <p:cNvGrpSpPr/>
          <p:nvPr/>
        </p:nvGrpSpPr>
        <p:grpSpPr>
          <a:xfrm>
            <a:off x="880145" y="3310371"/>
            <a:ext cx="1022075" cy="1310560"/>
            <a:chOff x="838200" y="2020883"/>
            <a:chExt cx="1022075" cy="1310560"/>
          </a:xfrm>
        </p:grpSpPr>
        <p:sp>
          <p:nvSpPr>
            <p:cNvPr id="13" name="TextBox 12">
              <a:extLst>
                <a:ext uri="{FF2B5EF4-FFF2-40B4-BE49-F238E27FC236}">
                  <a16:creationId xmlns:a16="http://schemas.microsoft.com/office/drawing/2014/main" id="{A20C04D6-552E-4589-B0CA-5AEB269E269A}"/>
                </a:ext>
              </a:extLst>
            </p:cNvPr>
            <p:cNvSpPr txBox="1"/>
            <p:nvPr/>
          </p:nvSpPr>
          <p:spPr>
            <a:xfrm>
              <a:off x="838200" y="2020883"/>
              <a:ext cx="1022075" cy="523220"/>
            </a:xfrm>
            <a:prstGeom prst="rect">
              <a:avLst/>
            </a:prstGeom>
            <a:noFill/>
          </p:spPr>
          <p:txBody>
            <a:bodyPr wrap="none" rtlCol="0">
              <a:spAutoFit/>
            </a:bodyPr>
            <a:lstStyle/>
            <a:p>
              <a:r>
                <a:rPr lang="en-GB" sz="2800" dirty="0"/>
                <a:t>Robin</a:t>
              </a:r>
            </a:p>
          </p:txBody>
        </p:sp>
        <p:sp>
          <p:nvSpPr>
            <p:cNvPr id="14" name="TextBox 13">
              <a:extLst>
                <a:ext uri="{FF2B5EF4-FFF2-40B4-BE49-F238E27FC236}">
                  <a16:creationId xmlns:a16="http://schemas.microsoft.com/office/drawing/2014/main" id="{8DDB992F-E8B3-483E-9172-4DF81C447707}"/>
                </a:ext>
              </a:extLst>
            </p:cNvPr>
            <p:cNvSpPr txBox="1"/>
            <p:nvPr/>
          </p:nvSpPr>
          <p:spPr>
            <a:xfrm>
              <a:off x="838200" y="2808223"/>
              <a:ext cx="942887" cy="523220"/>
            </a:xfrm>
            <a:prstGeom prst="rect">
              <a:avLst/>
            </a:prstGeom>
            <a:noFill/>
          </p:spPr>
          <p:txBody>
            <a:bodyPr wrap="none" rtlCol="0">
              <a:spAutoFit/>
            </a:bodyPr>
            <a:lstStyle/>
            <a:p>
              <a:r>
                <a:rPr lang="en-GB" sz="2800" dirty="0"/>
                <a:t>Anna</a:t>
              </a:r>
            </a:p>
          </p:txBody>
        </p:sp>
      </p:grpSp>
      <p:sp>
        <p:nvSpPr>
          <p:cNvPr id="15" name="TextBox 14">
            <a:extLst>
              <a:ext uri="{FF2B5EF4-FFF2-40B4-BE49-F238E27FC236}">
                <a16:creationId xmlns:a16="http://schemas.microsoft.com/office/drawing/2014/main" id="{736092D5-017C-4579-8134-F0C974DAEC3E}"/>
              </a:ext>
            </a:extLst>
          </p:cNvPr>
          <p:cNvSpPr txBox="1"/>
          <p:nvPr/>
        </p:nvSpPr>
        <p:spPr>
          <a:xfrm>
            <a:off x="880145" y="4880574"/>
            <a:ext cx="1189300" cy="523220"/>
          </a:xfrm>
          <a:prstGeom prst="rect">
            <a:avLst/>
          </a:prstGeom>
          <a:noFill/>
        </p:spPr>
        <p:txBody>
          <a:bodyPr wrap="none" rtlCol="0">
            <a:spAutoFit/>
          </a:bodyPr>
          <a:lstStyle/>
          <a:p>
            <a:r>
              <a:rPr lang="en-GB" sz="2800" dirty="0"/>
              <a:t>Marcia</a:t>
            </a:r>
          </a:p>
        </p:txBody>
      </p:sp>
      <p:sp>
        <p:nvSpPr>
          <p:cNvPr id="17" name="Left Brace 16">
            <a:extLst>
              <a:ext uri="{FF2B5EF4-FFF2-40B4-BE49-F238E27FC236}">
                <a16:creationId xmlns:a16="http://schemas.microsoft.com/office/drawing/2014/main" id="{E94AE0D9-84D3-442F-91F1-358F669F485C}"/>
              </a:ext>
            </a:extLst>
          </p:cNvPr>
          <p:cNvSpPr/>
          <p:nvPr/>
        </p:nvSpPr>
        <p:spPr>
          <a:xfrm rot="10800000">
            <a:off x="5444739" y="3358061"/>
            <a:ext cx="298313" cy="1998041"/>
          </a:xfrm>
          <a:prstGeom prst="leftBrace">
            <a:avLst>
              <a:gd name="adj1" fmla="val 112445"/>
              <a:gd name="adj2" fmla="val 50296"/>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400" dirty="0"/>
          </a:p>
        </p:txBody>
      </p:sp>
      <p:sp>
        <p:nvSpPr>
          <p:cNvPr id="18" name="TextBox 17">
            <a:extLst>
              <a:ext uri="{FF2B5EF4-FFF2-40B4-BE49-F238E27FC236}">
                <a16:creationId xmlns:a16="http://schemas.microsoft.com/office/drawing/2014/main" id="{B8AC504E-3580-4059-86AB-77092E5184E6}"/>
              </a:ext>
            </a:extLst>
          </p:cNvPr>
          <p:cNvSpPr txBox="1"/>
          <p:nvPr/>
        </p:nvSpPr>
        <p:spPr>
          <a:xfrm>
            <a:off x="5963458" y="4111575"/>
            <a:ext cx="495649" cy="461665"/>
          </a:xfrm>
          <a:prstGeom prst="rect">
            <a:avLst/>
          </a:prstGeom>
          <a:noFill/>
        </p:spPr>
        <p:txBody>
          <a:bodyPr wrap="none" rtlCol="0">
            <a:spAutoFit/>
          </a:bodyPr>
          <a:lstStyle/>
          <a:p>
            <a:r>
              <a:rPr lang="en-GB" sz="2400" dirty="0"/>
              <a:t>30</a:t>
            </a:r>
          </a:p>
        </p:txBody>
      </p:sp>
      <p:sp>
        <p:nvSpPr>
          <p:cNvPr id="11" name="TextBox 10">
            <a:extLst>
              <a:ext uri="{FF2B5EF4-FFF2-40B4-BE49-F238E27FC236}">
                <a16:creationId xmlns:a16="http://schemas.microsoft.com/office/drawing/2014/main" id="{9F7901A5-12CD-4384-AE42-3136028FA421}"/>
              </a:ext>
            </a:extLst>
          </p:cNvPr>
          <p:cNvSpPr txBox="1"/>
          <p:nvPr/>
        </p:nvSpPr>
        <p:spPr>
          <a:xfrm>
            <a:off x="6459107" y="2779221"/>
            <a:ext cx="5265904" cy="2862322"/>
          </a:xfrm>
          <a:prstGeom prst="rect">
            <a:avLst/>
          </a:prstGeom>
          <a:noFill/>
        </p:spPr>
        <p:txBody>
          <a:bodyPr wrap="square" rtlCol="0">
            <a:spAutoFit/>
          </a:bodyPr>
          <a:lstStyle/>
          <a:p>
            <a:r>
              <a:rPr lang="en-GB" i="1" dirty="0">
                <a:solidFill>
                  <a:srgbClr val="FF0000"/>
                </a:solidFill>
              </a:rPr>
              <a:t>This is a comparison problem.</a:t>
            </a:r>
          </a:p>
          <a:p>
            <a:r>
              <a:rPr lang="en-GB" i="1" dirty="0">
                <a:solidFill>
                  <a:srgbClr val="FF0000"/>
                </a:solidFill>
              </a:rPr>
              <a:t>We will need to draw a bar for each person.  After reading the problem several times, start with drawing Marcia’s bar.  Robin is three times Marcia’s age, so we need to represent Robin with three units.</a:t>
            </a:r>
          </a:p>
          <a:p>
            <a:r>
              <a:rPr lang="en-GB" i="1" dirty="0">
                <a:solidFill>
                  <a:srgbClr val="FF0000"/>
                </a:solidFill>
              </a:rPr>
              <a:t>Anna is twice as old as Marcia, so we need to represent Anna with two units.  We know that their combined ages are 30 years.  Divide 30 by the number of units which is 6.  Each unit is worth 5 years, so Robin is 15, Anna 10 and Marcia 4 years old.</a:t>
            </a:r>
          </a:p>
        </p:txBody>
      </p:sp>
      <p:sp>
        <p:nvSpPr>
          <p:cNvPr id="19" name="TextBox 18">
            <a:extLst>
              <a:ext uri="{FF2B5EF4-FFF2-40B4-BE49-F238E27FC236}">
                <a16:creationId xmlns:a16="http://schemas.microsoft.com/office/drawing/2014/main" id="{99F2BA3C-9488-478D-8E53-EFB777FDC9FE}"/>
              </a:ext>
            </a:extLst>
          </p:cNvPr>
          <p:cNvSpPr txBox="1"/>
          <p:nvPr/>
        </p:nvSpPr>
        <p:spPr>
          <a:xfrm>
            <a:off x="4791553" y="6492875"/>
            <a:ext cx="2865785" cy="307777"/>
          </a:xfrm>
          <a:prstGeom prst="rect">
            <a:avLst/>
          </a:prstGeom>
          <a:noFill/>
        </p:spPr>
        <p:txBody>
          <a:bodyPr wrap="none" rtlCol="0">
            <a:spAutoFit/>
          </a:bodyPr>
          <a:lstStyle/>
          <a:p>
            <a:r>
              <a:rPr lang="en-GB" sz="1400" i="1" dirty="0">
                <a:solidFill>
                  <a:schemeClr val="bg1">
                    <a:lumMod val="85000"/>
                  </a:schemeClr>
                </a:solidFill>
              </a:rPr>
              <a:t>©The Busy Lizzie Maths Library 2020</a:t>
            </a:r>
          </a:p>
        </p:txBody>
      </p:sp>
    </p:spTree>
    <p:extLst>
      <p:ext uri="{BB962C8B-B14F-4D97-AF65-F5344CB8AC3E}">
        <p14:creationId xmlns:p14="http://schemas.microsoft.com/office/powerpoint/2010/main" val="1744383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236</Words>
  <Application>Microsoft Office PowerPoint</Application>
  <PresentationFormat>Widescreen</PresentationFormat>
  <Paragraphs>37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How old is Marcia?</vt:lpstr>
      <vt:lpstr>How old is Marcia?</vt:lpstr>
      <vt:lpstr>How old is Marcia?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old is Marcia?</dc:title>
  <dc:creator>Paul Gibbs</dc:creator>
  <cp:lastModifiedBy>Paul Gibbs</cp:lastModifiedBy>
  <cp:revision>8</cp:revision>
  <dcterms:created xsi:type="dcterms:W3CDTF">2018-04-19T09:49:51Z</dcterms:created>
  <dcterms:modified xsi:type="dcterms:W3CDTF">2020-03-31T14:21:35Z</dcterms:modified>
</cp:coreProperties>
</file>